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8"/>
  </p:notesMasterIdLst>
  <p:sldIdLst>
    <p:sldId id="276" r:id="rId2"/>
    <p:sldId id="277" r:id="rId3"/>
    <p:sldId id="257" r:id="rId4"/>
    <p:sldId id="284" r:id="rId5"/>
    <p:sldId id="285" r:id="rId6"/>
    <p:sldId id="258" r:id="rId7"/>
    <p:sldId id="286" r:id="rId8"/>
    <p:sldId id="287" r:id="rId9"/>
    <p:sldId id="259" r:id="rId10"/>
    <p:sldId id="288" r:id="rId11"/>
    <p:sldId id="289" r:id="rId12"/>
    <p:sldId id="260" r:id="rId13"/>
    <p:sldId id="291" r:id="rId14"/>
    <p:sldId id="290" r:id="rId15"/>
    <p:sldId id="261" r:id="rId16"/>
    <p:sldId id="293" r:id="rId17"/>
    <p:sldId id="292" r:id="rId18"/>
    <p:sldId id="262" r:id="rId19"/>
    <p:sldId id="295" r:id="rId20"/>
    <p:sldId id="294" r:id="rId21"/>
    <p:sldId id="263" r:id="rId22"/>
    <p:sldId id="297" r:id="rId23"/>
    <p:sldId id="296" r:id="rId24"/>
    <p:sldId id="264" r:id="rId25"/>
    <p:sldId id="298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75BD-BE57-48BE-AF15-F45D4633785B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B42D-5B88-4318-8F37-30D4CC13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3763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2225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2203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0845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19023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343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8991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5615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556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3501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8213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61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005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04901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364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F1FF-A02F-474F-A9E6-BF89D15A9352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2B4E10-2BFB-4407-B77A-B7E282C69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A9F-0B38-4AF0-B3B8-218EB310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0331"/>
          </a:xfrm>
        </p:spPr>
        <p:txBody>
          <a:bodyPr/>
          <a:lstStyle/>
          <a:p>
            <a:r>
              <a:rPr lang="en-US" dirty="0"/>
              <a:t>           The Bible  Mission</a:t>
            </a:r>
            <a:br>
              <a:rPr lang="en-US" dirty="0"/>
            </a:br>
            <a:r>
              <a:rPr lang="en-US" dirty="0"/>
              <a:t>The Revelation of God to St. M. </a:t>
            </a:r>
            <a:r>
              <a:rPr lang="en-US" dirty="0" err="1" smtClean="0"/>
              <a:t>Devadas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Bible Mission’s Annual Conference</a:t>
            </a:r>
            <a:endParaRPr lang="en-US" dirty="0"/>
          </a:p>
        </p:txBody>
      </p:sp>
      <p:pic>
        <p:nvPicPr>
          <p:cNvPr id="1026" name="Picture 2" descr="Image result for bible mission">
            <a:extLst>
              <a:ext uri="{FF2B5EF4-FFF2-40B4-BE49-F238E27FC236}">
                <a16:creationId xmlns:a16="http://schemas.microsoft.com/office/drawing/2014/main" id="{27FF0D2B-A6B6-4F64-96C9-CA1C059C8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98" y="3299487"/>
            <a:ext cx="4151417" cy="25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D3EB6-0D17-45C1-BEA6-89519F45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5" y="2804622"/>
            <a:ext cx="304645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89" y="28632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8.The roots of destruction (Foxes and small foxes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9" y="1838674"/>
            <a:ext cx="4614041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5927" y="5052291"/>
            <a:ext cx="8894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Catch for us the foxes, the little foxes that ruin the vineyards, our vineyards that are in </a:t>
            </a:r>
            <a:r>
              <a:rPr lang="en-US" sz="2800" i="1" dirty="0" smtClean="0"/>
              <a:t>bloom(2:15)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7664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60" y="147783"/>
            <a:ext cx="8632921" cy="127461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9.The slumbers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800" y="4518867"/>
            <a:ext cx="7499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slept but my heart was awake. Listen! My lover is knocking: "Open to me, my sister, my darling, my dove, my flawless one. My head is drenched with dew, my hair with the dampness of the night</a:t>
            </a:r>
            <a:r>
              <a:rPr lang="en-US" sz="2800" i="1" dirty="0" smtClean="0"/>
              <a:t>.“(5:2) 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12800" y="34913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All night long on my bed I looked for the one my heart loves; I looked for him but did not find him</a:t>
            </a:r>
            <a:r>
              <a:rPr lang="en-US" sz="2800" i="1" dirty="0" smtClean="0"/>
              <a:t>.(3:1) 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58" y="879908"/>
            <a:ext cx="3223924" cy="26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0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scares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95" y="1293091"/>
            <a:ext cx="4156978" cy="2691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144" y="4719781"/>
            <a:ext cx="8146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All </a:t>
            </a:r>
            <a:r>
              <a:rPr lang="en-US" sz="2800" i="1" dirty="0"/>
              <a:t>of them wearing the sword, all experienced in battle, each with his sword at his side, prepared for the terrors of the night. </a:t>
            </a:r>
            <a:r>
              <a:rPr lang="en-US" sz="2800" i="1" dirty="0" smtClean="0"/>
              <a:t>(3:8)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13699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70" y="332509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11.The shadows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25" y="1203044"/>
            <a:ext cx="3772557" cy="2436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510" y="3842326"/>
            <a:ext cx="7629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Until the day breaks and the shadows flee, turn, my lover, and be like a gazelle or like a young stag on the rugged hills</a:t>
            </a:r>
            <a:r>
              <a:rPr lang="en-US" sz="2800" i="1" dirty="0" smtClean="0"/>
              <a:t>.(2:17) 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40510" y="5227321"/>
            <a:ext cx="8239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Until </a:t>
            </a:r>
            <a:r>
              <a:rPr lang="en-US" sz="2800" i="1" dirty="0"/>
              <a:t>the day breaks and the shadows flee, I will go to the mountain of myrrh and to the hill of incense</a:t>
            </a:r>
            <a:r>
              <a:rPr lang="en-US" sz="2800" i="1" dirty="0" smtClean="0"/>
              <a:t>.(4:6)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23319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61" y="28632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12.The season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irritation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563" y="4627417"/>
            <a:ext cx="9107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Until </a:t>
            </a:r>
            <a:r>
              <a:rPr lang="en-US" sz="2800" i="1" dirty="0"/>
              <a:t>the day breaks and the shadows flee, I will go to the mountain of myrrh and to the hill of incense</a:t>
            </a:r>
            <a:r>
              <a:rPr lang="en-US" sz="2800" i="1" dirty="0" smtClean="0"/>
              <a:t>.(4:6)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4" y="1329170"/>
            <a:ext cx="4115089" cy="28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4" y="200297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hesitation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636" y="4786784"/>
            <a:ext cx="8506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have taken off my robe- must I put it on again? I have washed my feet- must I soil them again</a:t>
            </a:r>
            <a:r>
              <a:rPr lang="en-US" sz="2800" i="1" dirty="0" smtClean="0"/>
              <a:t>?(5:3)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39" y="1265382"/>
            <a:ext cx="3373579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53" y="212436"/>
            <a:ext cx="929793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14.The lofty mountains of Leopards and Lions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50" y="1533236"/>
            <a:ext cx="4103731" cy="2779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3649" y="4571628"/>
            <a:ext cx="8063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Come with me from Lebanon, my bride, come with me from Lebanon. Descend from the crest of Amana, from the top of </a:t>
            </a:r>
            <a:r>
              <a:rPr lang="en-US" sz="2800" i="1" dirty="0" err="1"/>
              <a:t>Senir</a:t>
            </a:r>
            <a:r>
              <a:rPr lang="en-US" sz="2800" i="1" dirty="0"/>
              <a:t>, the summit of Hermon, from the lions' dens and the mountain haunts of the leopards. </a:t>
            </a:r>
            <a:r>
              <a:rPr lang="en-US" sz="2800" i="1" dirty="0" smtClean="0"/>
              <a:t>(4:8)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08033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61" y="267854"/>
            <a:ext cx="9214811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15.The state of being sealed, enclosed and shut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1699311"/>
            <a:ext cx="4671788" cy="3029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799" y="5098471"/>
            <a:ext cx="885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</a:t>
            </a:r>
            <a:r>
              <a:rPr lang="en-US" sz="2800" dirty="0"/>
              <a:t>are a garden locked up, my sister, my bride; you are a spring enclosed, a sealed fountain. </a:t>
            </a:r>
            <a:r>
              <a:rPr lang="en-US" sz="2800" dirty="0" smtClean="0"/>
              <a:t>(4:12)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37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10205"/>
            <a:ext cx="8906139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being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fainted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434" y="3823854"/>
            <a:ext cx="9809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opened for my lover, but my lover had left; he was gone. My heart sank at his departure. I looked for him but did not find him. I called him but he did not </a:t>
            </a:r>
            <a:r>
              <a:rPr lang="en-US" sz="2800" i="1" dirty="0" smtClean="0"/>
              <a:t>answer(5:6)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1434" y="5301673"/>
            <a:ext cx="8663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Strengthen me with raisins, refresh me with apples, for I am faint with love</a:t>
            </a:r>
            <a:r>
              <a:rPr lang="en-US" sz="2800" i="1" dirty="0" smtClean="0"/>
              <a:t>.(2:5)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05" y="1131023"/>
            <a:ext cx="3336203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4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7" y="25861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17.The hurting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watchmen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4" y="1293089"/>
            <a:ext cx="5008342" cy="2597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36" y="4664363"/>
            <a:ext cx="8977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</a:t>
            </a:r>
            <a:r>
              <a:rPr lang="en-US" sz="2800" i="1" dirty="0"/>
              <a:t>watchmen found me as they made their rounds in the city. They beat me, they bruised me; they took away my cloak, those watchmen of the walls! </a:t>
            </a:r>
            <a:r>
              <a:rPr lang="en-US" sz="2800" i="1" dirty="0" smtClean="0"/>
              <a:t>(5:7)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52600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79" y="1266015"/>
            <a:ext cx="8528603" cy="7672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Persecution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Perfection of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  <a:r>
              <a:rPr lang="en-US" dirty="0"/>
              <a:t/>
            </a:r>
            <a:br>
              <a:rPr lang="en-US" dirty="0"/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Persecuted Bride in the song of Solomon 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6" y="1649644"/>
            <a:ext cx="8513061" cy="48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3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25" y="24014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18.The stealing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Keepers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127" y="4387272"/>
            <a:ext cx="922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</a:t>
            </a:r>
            <a:r>
              <a:rPr lang="en-US" sz="2800" i="1" dirty="0"/>
              <a:t>watchmen found me as they made their rounds in the city. They beat me, they bruised me; they took away my cloak, those watchmen of the walls! </a:t>
            </a:r>
            <a:r>
              <a:rPr lang="en-US" sz="2800" i="1" dirty="0" smtClean="0"/>
              <a:t>(5:7)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30" y="1129146"/>
            <a:ext cx="3752850" cy="29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3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220718"/>
            <a:ext cx="8843079" cy="1334814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birth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pangs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076" y="4221018"/>
            <a:ext cx="85159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Who is this coming up from the desert leaning on her lover? Under the apple tree I roused you; there your mother conceived you, there she who was in labor gave you birth. </a:t>
            </a:r>
            <a:r>
              <a:rPr lang="en-US" sz="2800" i="1" dirty="0" smtClean="0"/>
              <a:t>(8:5)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82" y="1378528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5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6" y="193963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20.The deep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60" y="1223978"/>
            <a:ext cx="4741479" cy="2737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6" y="4849089"/>
            <a:ext cx="8959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Many </a:t>
            </a:r>
            <a:r>
              <a:rPr lang="en-US" sz="2800" i="1" dirty="0"/>
              <a:t>waters cannot quench love; rivers cannot wash it away. If one were to give all the wealth of his house for love, it would be utterly scorned</a:t>
            </a:r>
            <a:r>
              <a:rPr lang="en-US" sz="2800" i="1" dirty="0" smtClean="0"/>
              <a:t>.(8:7)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6544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7" y="25861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21.The unripen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fruits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11" y="1279396"/>
            <a:ext cx="4564117" cy="2737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4645890"/>
            <a:ext cx="8395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mandrakes send out their fragrance, and at our door is every delicacy, both new and old, that I have stored up for you, my lover</a:t>
            </a:r>
            <a:r>
              <a:rPr lang="en-US" sz="2800" dirty="0" smtClean="0"/>
              <a:t>.(7:13)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8168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02" y="313509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22.The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immatured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sister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9" y="1402335"/>
            <a:ext cx="3636915" cy="2606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218" y="4655127"/>
            <a:ext cx="786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We have a young sister, and her breasts are not yet grown. What shall we do for our sister for the day she is spoken for? </a:t>
            </a:r>
            <a:r>
              <a:rPr lang="en-US" sz="2800" i="1" dirty="0" smtClean="0"/>
              <a:t>(8:8)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01061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52" y="3048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23.The raging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flames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49" y="1466988"/>
            <a:ext cx="4456016" cy="2606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126" y="4525817"/>
            <a:ext cx="8552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Place </a:t>
            </a:r>
            <a:r>
              <a:rPr lang="en-US" sz="2800" i="1" dirty="0"/>
              <a:t>me like a seal over your heart, like a seal on your arm; for love is as strong as death, its jealousy unyielding as the grave. It burns like blazing fire, like a mighty flame. </a:t>
            </a:r>
            <a:r>
              <a:rPr lang="en-US" sz="2800" i="1" dirty="0" smtClean="0"/>
              <a:t>(8:6)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10400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268" y="220718"/>
            <a:ext cx="946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the Holy Spirit Father Bless and Establish all of us to be His Bride.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1875" y="1618594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AMEN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1" y="2462472"/>
            <a:ext cx="434077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8" y="199697"/>
            <a:ext cx="8660524" cy="613103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1.Complexion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87" y="1414527"/>
            <a:ext cx="3630365" cy="2669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891" y="4747491"/>
            <a:ext cx="7148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Dark am I, yet lovely, O daughters of Jerusalem, </a:t>
            </a:r>
            <a:endParaRPr lang="en-US" sz="2800" i="1" dirty="0" smtClean="0"/>
          </a:p>
          <a:p>
            <a:r>
              <a:rPr lang="en-US" sz="2800" i="1" dirty="0" smtClean="0"/>
              <a:t>dark </a:t>
            </a:r>
            <a:r>
              <a:rPr lang="en-US" sz="2800" i="1" dirty="0"/>
              <a:t>like the tents of </a:t>
            </a:r>
            <a:r>
              <a:rPr lang="en-US" sz="2800" i="1" dirty="0" err="1"/>
              <a:t>Kedar</a:t>
            </a:r>
            <a:r>
              <a:rPr lang="en-US" sz="2800" i="1" dirty="0"/>
              <a:t>, like the tent curtains of </a:t>
            </a:r>
            <a:r>
              <a:rPr lang="en-US" sz="2800" i="1" dirty="0" smtClean="0"/>
              <a:t>Solomon(1:5)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4032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5" y="24014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2.Rejection,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Repatriation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5382" y="4100944"/>
            <a:ext cx="6797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Do </a:t>
            </a:r>
            <a:r>
              <a:rPr lang="en-US" sz="2800" i="1" dirty="0"/>
              <a:t>not stare at me because I am dark, because I am darkened by the sun. My mother's sons were angry with me and made me take care of the vineyards; my own vineyard I have </a:t>
            </a:r>
            <a:r>
              <a:rPr lang="en-US" sz="2800" i="1" dirty="0" smtClean="0"/>
              <a:t>neglected.(1:6)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28" y="967702"/>
            <a:ext cx="3694864" cy="29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03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3" y="203200"/>
            <a:ext cx="6788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3.Veil and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travail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330036" y="4368800"/>
            <a:ext cx="7472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Tell me, you whom I love, where you graze your flock and where you rest your sheep at midday. Why should I be like a veiled woman beside the flocks of your friends? </a:t>
            </a:r>
            <a:r>
              <a:rPr lang="en-US" sz="2800" i="1" dirty="0" smtClean="0"/>
              <a:t>(1:7)</a:t>
            </a:r>
            <a:endParaRPr lang="en-US" sz="2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91" y="1374774"/>
            <a:ext cx="3661353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01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199697"/>
            <a:ext cx="8622360" cy="631576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4.Scorn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Scoff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27" y="1226526"/>
            <a:ext cx="3625538" cy="2338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091" y="3722254"/>
            <a:ext cx="863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Many waters cannot quench love; rivers cannot wash it away. If one were to give all the wealth of his house for love, it would be utterly scorned</a:t>
            </a:r>
            <a:r>
              <a:rPr lang="en-US" sz="2800" i="1" dirty="0" smtClean="0"/>
              <a:t>.(8:7)</a:t>
            </a:r>
            <a:endParaRPr lang="en-US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5091" y="5107249"/>
            <a:ext cx="8885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If only you were to me like a brother, who was nursed at my mother's breasts! Then, if I found you outside, I would kiss you, and no one would despise me. </a:t>
            </a:r>
            <a:r>
              <a:rPr lang="en-US" sz="2800" i="1" dirty="0" smtClean="0"/>
              <a:t>(8:1)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2854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26" y="26785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5.Disturbance caused by the daughters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Jerusalem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75" y="1808417"/>
            <a:ext cx="3994061" cy="2458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912" y="4599709"/>
            <a:ext cx="8275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Daughters of Jerusalem, I charge you by the gazelles and by the does of the field: Do not arouse or awaken love until it so desires</a:t>
            </a:r>
            <a:r>
              <a:rPr lang="en-US" sz="2800" i="1" dirty="0" smtClean="0"/>
              <a:t>.(2:7)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55840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71" y="31403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6.The wall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obstruction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7196" y="4498109"/>
            <a:ext cx="7269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My </a:t>
            </a:r>
            <a:r>
              <a:rPr lang="en-US" sz="2800" i="1" dirty="0"/>
              <a:t>lover is like a gazelle or a young stag. Look! There he stands behind our wall, gazing through the windows, peering through the lattice</a:t>
            </a:r>
            <a:r>
              <a:rPr lang="en-US" sz="2800" i="1" dirty="0" smtClean="0"/>
              <a:t>.(2:8) 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23" y="1489508"/>
            <a:ext cx="2857500" cy="24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7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7" y="329005"/>
            <a:ext cx="8596668" cy="13208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7.The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of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stagnation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4" y="1450747"/>
            <a:ext cx="4813738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109" y="5043055"/>
            <a:ext cx="7758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See</a:t>
            </a:r>
            <a:r>
              <a:rPr lang="en-US" sz="2800" i="1" dirty="0"/>
              <a:t>! The winter is past; the rains are over and gone</a:t>
            </a:r>
            <a:r>
              <a:rPr lang="en-US" sz="2800" i="1" dirty="0" smtClean="0"/>
              <a:t>.(2:11)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19254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473</TotalTime>
  <Words>1018</Words>
  <Application>Microsoft Office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Wingdings 3</vt:lpstr>
      <vt:lpstr>Facet</vt:lpstr>
      <vt:lpstr>           The Bible  Mission The Revelation of God to St. M. Devadas The Bible Mission’s Annual Conference</vt:lpstr>
      <vt:lpstr>                             Persecution : The Perfection of Bride The Persecuted Bride in the song of Solomon   </vt:lpstr>
      <vt:lpstr>1.Complexion, Confrontation    </vt:lpstr>
      <vt:lpstr>2.Rejection, Repatriation</vt:lpstr>
      <vt:lpstr>PowerPoint Presentation</vt:lpstr>
      <vt:lpstr>4.Scorn and Scoff  </vt:lpstr>
      <vt:lpstr>5.Disturbance caused by the daughters of Jerusalem</vt:lpstr>
      <vt:lpstr>6.The wall of obstruction</vt:lpstr>
      <vt:lpstr>7.The season of stagnation </vt:lpstr>
      <vt:lpstr>8.The roots of destruction (Foxes and small foxes) </vt:lpstr>
      <vt:lpstr>9.The slumbers of night</vt:lpstr>
      <vt:lpstr>10.The scares of night </vt:lpstr>
      <vt:lpstr>11.The shadows of night </vt:lpstr>
      <vt:lpstr>12.The season of irritation</vt:lpstr>
      <vt:lpstr>13.The season of hesitation</vt:lpstr>
      <vt:lpstr>14.The lofty mountains of Leopards and Lions dens </vt:lpstr>
      <vt:lpstr>15.The state of being sealed, enclosed and shut up</vt:lpstr>
      <vt:lpstr>16.The state of being fainted  </vt:lpstr>
      <vt:lpstr>17.The hurting watchmen</vt:lpstr>
      <vt:lpstr>18.The stealing Keepers</vt:lpstr>
      <vt:lpstr>19.The season of birth pangs</vt:lpstr>
      <vt:lpstr>20.The deep waters</vt:lpstr>
      <vt:lpstr>21.The unripen fruits</vt:lpstr>
      <vt:lpstr>22.The immatured sister </vt:lpstr>
      <vt:lpstr>23.The raging flames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 of life: Deleivery from the law of sin and death</dc:title>
  <dc:creator>Eswar karangula</dc:creator>
  <cp:lastModifiedBy>Baluswamy, Govarthanan</cp:lastModifiedBy>
  <cp:revision>217</cp:revision>
  <dcterms:created xsi:type="dcterms:W3CDTF">2018-10-14T07:40:51Z</dcterms:created>
  <dcterms:modified xsi:type="dcterms:W3CDTF">2019-11-17T07:48:51Z</dcterms:modified>
</cp:coreProperties>
</file>